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338-08A3-4526-ADAA-038F491357B4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6A51-54FE-4E3E-853D-29652A72B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2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338-08A3-4526-ADAA-038F491357B4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6A51-54FE-4E3E-853D-29652A72B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8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338-08A3-4526-ADAA-038F491357B4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6A51-54FE-4E3E-853D-29652A72B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7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338-08A3-4526-ADAA-038F491357B4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6A51-54FE-4E3E-853D-29652A72B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1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338-08A3-4526-ADAA-038F491357B4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6A51-54FE-4E3E-853D-29652A72B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1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338-08A3-4526-ADAA-038F491357B4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6A51-54FE-4E3E-853D-29652A72B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3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338-08A3-4526-ADAA-038F491357B4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6A51-54FE-4E3E-853D-29652A72B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6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338-08A3-4526-ADAA-038F491357B4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6A51-54FE-4E3E-853D-29652A72B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4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338-08A3-4526-ADAA-038F491357B4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6A51-54FE-4E3E-853D-29652A72B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2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338-08A3-4526-ADAA-038F491357B4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6A51-54FE-4E3E-853D-29652A72B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5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338-08A3-4526-ADAA-038F491357B4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6A51-54FE-4E3E-853D-29652A72B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7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8A338-08A3-4526-ADAA-038F491357B4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16A51-54FE-4E3E-853D-29652A72B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1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715" y="749509"/>
            <a:ext cx="11572406" cy="56962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Муниципальное бюджетное общеобразовательное учреждение муниципального образования "Город Архангельск" "Средняя школа № 59 имени Героя Советского Союза М.Е. Родионова"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6223" y="1663908"/>
            <a:ext cx="6250897" cy="5051685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учитель английского языка </a:t>
            </a:r>
          </a:p>
          <a:p>
            <a:r>
              <a:rPr lang="ru-RU" sz="5400" dirty="0" err="1">
                <a:solidFill>
                  <a:srgbClr val="002060"/>
                </a:solidFill>
              </a:rPr>
              <a:t>Тюрикова</a:t>
            </a:r>
            <a:r>
              <a:rPr lang="ru-RU" sz="5400" dirty="0">
                <a:solidFill>
                  <a:srgbClr val="002060"/>
                </a:solidFill>
              </a:rPr>
              <a:t> Екатерина Андреевна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Общий трудовой стаж: 2 года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Стаж педагогической деятельности: 7 лет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В данном образовательном учреждении: 2 года</a:t>
            </a:r>
          </a:p>
        </p:txBody>
      </p:sp>
    </p:spTree>
    <p:extLst>
      <p:ext uri="{BB962C8B-B14F-4D97-AF65-F5344CB8AC3E}">
        <p14:creationId xmlns:p14="http://schemas.microsoft.com/office/powerpoint/2010/main" val="117126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Чем могу поделиться: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Интересными разработками уроков и приемами работы с учениками</a:t>
            </a:r>
          </a:p>
          <a:p>
            <a:r>
              <a:rPr lang="ru-RU" dirty="0">
                <a:solidFill>
                  <a:srgbClr val="002060"/>
                </a:solidFill>
              </a:rPr>
              <a:t>Дидактическими материалами</a:t>
            </a:r>
          </a:p>
          <a:p>
            <a:r>
              <a:rPr lang="ru-RU" dirty="0">
                <a:solidFill>
                  <a:srgbClr val="002060"/>
                </a:solidFill>
              </a:rPr>
              <a:t>Раздаточными материалами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8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3967" y="2983042"/>
            <a:ext cx="9368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84008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17" y="181069"/>
            <a:ext cx="6855502" cy="6535579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318" y="124370"/>
            <a:ext cx="4323413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318" y="1226019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Высшее: Северный Арктический Федеральный Университет им. М.В. Ломоносова, окончила в 2015 г. </a:t>
            </a:r>
          </a:p>
          <a:p>
            <a:r>
              <a:rPr lang="ru-RU" dirty="0">
                <a:solidFill>
                  <a:srgbClr val="002060"/>
                </a:solidFill>
              </a:rPr>
              <a:t>Специальность: лингвист-преподаватель иностранных языков и культур. </a:t>
            </a:r>
          </a:p>
          <a:p>
            <a:r>
              <a:rPr lang="ru-RU" dirty="0">
                <a:solidFill>
                  <a:srgbClr val="002060"/>
                </a:solidFill>
              </a:rPr>
              <a:t>Отделение: институт филологии и межкультурной коммуникации (французское отделение)</a:t>
            </a:r>
          </a:p>
        </p:txBody>
      </p:sp>
    </p:spTree>
    <p:extLst>
      <p:ext uri="{BB962C8B-B14F-4D97-AF65-F5344CB8AC3E}">
        <p14:creationId xmlns:p14="http://schemas.microsoft.com/office/powerpoint/2010/main" val="118233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22" y="854439"/>
            <a:ext cx="6143896" cy="116923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Средняя школа № 59 имени Героя Советского Союза М.Е. Родионова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г. Архангельск, ул. Победы, 128, корп. 1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Школа была основана в 1992 году.</a:t>
            </a:r>
            <a:br>
              <a:rPr lang="ru-RU" sz="2400" b="1" dirty="0">
                <a:solidFill>
                  <a:srgbClr val="002060"/>
                </a:solidFill>
              </a:rPr>
            </a:b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8544"/>
            <a:ext cx="5909444" cy="44955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89" y="14990"/>
            <a:ext cx="6176611" cy="53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0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916774" cy="36875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5731" y="185777"/>
            <a:ext cx="5686269" cy="129824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Я – учитель английского языка!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25450"/>
            <a:ext cx="4167264" cy="373255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Моя цель как учителя английского языка – создать благоприятную атмосферу для изучения этого сложного предмета, чтобы ученики чувствовали себя комфортно, уверенно. На своих уроках я стараюсь не просто объяснять правила, а прививать ребятам любовь к иностранному языку!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98" y="1716373"/>
            <a:ext cx="6855502" cy="51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4302"/>
            <a:ext cx="5532620" cy="62638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Помимо учебной деятельности мы с ребятами проводим вместе время и после уроков: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2675745"/>
            <a:ext cx="5576341" cy="4182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2" y="220559"/>
            <a:ext cx="5686267" cy="42647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62" y="3357797"/>
            <a:ext cx="4666938" cy="35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7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017"/>
            <a:ext cx="6205928" cy="4654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28" y="548017"/>
            <a:ext cx="6076015" cy="4654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2033" y="5598825"/>
            <a:ext cx="4781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Поездка на выставку «Пятое время года» в Старинном особняке на набережной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0347" y="5598825"/>
            <a:ext cx="404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Школьная акция «Город снеговиков»</a:t>
            </a:r>
          </a:p>
        </p:txBody>
      </p:sp>
    </p:spTree>
    <p:extLst>
      <p:ext uri="{BB962C8B-B14F-4D97-AF65-F5344CB8AC3E}">
        <p14:creationId xmlns:p14="http://schemas.microsoft.com/office/powerpoint/2010/main" val="393807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Моя цель – постоянное самосовершенствование в профессии, поэтому я стараюсь: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85389"/>
            <a:ext cx="10515600" cy="4351338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Создавать оптимальные условия для всех участников образовательного процесса, ориентируясь на их способности и возможности;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Совершенствовать навыки использования интернет-ресурсов на уроках английского языка</a:t>
            </a:r>
          </a:p>
          <a:p>
            <a:r>
              <a:rPr lang="ru-RU" dirty="0">
                <a:solidFill>
                  <a:srgbClr val="002060"/>
                </a:solidFill>
              </a:rPr>
              <a:t>Разрабатывать интересные методы и приемы работы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336090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554" y="320155"/>
            <a:ext cx="6462010" cy="470155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За период работы в МБОУ СШ №59 я принимала участие во многих семинарах, конференциях, фестивалях, а так же презентовала свой опыт на окружном семинаре «Самообразование – процесс сознательной самостоятельной познавательной деятельности педагога»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30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88" y="0"/>
            <a:ext cx="5023349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32" y="0"/>
            <a:ext cx="4986570" cy="685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49" y="0"/>
            <a:ext cx="4853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283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Муниципальное бюджетное общеобразовательное учреждение муниципального образования "Город Архангельск" "Средняя школа № 59 имени Героя Советского Союза М.Е. Родионова"</vt:lpstr>
      <vt:lpstr>Образование</vt:lpstr>
      <vt:lpstr>Средняя школа № 59 имени Героя Советского Союза М.Е. Родионова г. Архангельск, ул. Победы, 128, корп. 1 Школа была основана в 1992 году.  </vt:lpstr>
      <vt:lpstr>Я – учитель английского языка! </vt:lpstr>
      <vt:lpstr>Помимо учебной деятельности мы с ребятами проводим вместе время и после уроков: </vt:lpstr>
      <vt:lpstr>Презентация PowerPoint</vt:lpstr>
      <vt:lpstr>Моя цель – постоянное самосовершенствование в профессии, поэтому я стараюсь: </vt:lpstr>
      <vt:lpstr>За период работы в МБОУ СШ №59 я принимала участие во многих семинарах, конференциях, фестивалях, а так же презентовала свой опыт на окружном семинаре «Самообразование – процесс сознательной самостоятельной познавательной деятельности педагога»</vt:lpstr>
      <vt:lpstr>Презентация PowerPoint</vt:lpstr>
      <vt:lpstr>Чем могу поделиться: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</dc:title>
  <dc:creator>Беспалов Илья</dc:creator>
  <cp:lastModifiedBy>Беспалов Илья</cp:lastModifiedBy>
  <cp:revision>11</cp:revision>
  <dcterms:created xsi:type="dcterms:W3CDTF">2017-03-18T17:37:09Z</dcterms:created>
  <dcterms:modified xsi:type="dcterms:W3CDTF">2017-03-18T19:15:04Z</dcterms:modified>
</cp:coreProperties>
</file>